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47DB2-CF54-82C6-4E20-528838A62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715B0-A5FC-4925-420F-B9A772D3B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F4FED-6B14-4615-6AD9-C090F038B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038AC-2566-1B0A-F057-E32B8C639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2C929-578B-C166-75B2-4F5FD07F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75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8FE64-5F6A-9B45-4CEA-0ED8F617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99D058-5C60-6636-6CE4-D04BA2C63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CE41E-15F2-20EC-9254-635D76D9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378B4-164D-0042-4E74-E3C9DAB1F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B7539-7552-B0F7-65BC-185223738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57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8E856C-531E-083C-0A2E-769F06DB24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91D7F-5F77-282B-F460-EBD7A4170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F5A0C-0C12-0091-CB95-253E84DD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F6F21F-2BF9-81B8-B1D6-7646AE212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0D22D-3681-5F37-D853-7133336EA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9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2FB3B-BC89-4EDF-542A-7B4675F6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B3009-1BC5-39E7-08B1-A02D1100D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47D58-BF69-2744-51C5-C50B8D00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477EA-9257-AECB-AA91-4EEAA076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10284-E806-23E7-32A4-723580445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0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4E67-939C-6ADD-C2D2-3A36AB7E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B02B-4A96-8F76-EE92-B1052D59A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FB4E3-F2E3-DEF8-9685-49C4BA32E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DCE74-49C4-42A2-A8EF-AE2A731DA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95D94-6E2B-924B-17F2-47C55977A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9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2289-9ACD-E0CF-63BD-F1A40A1D4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8E6C-1961-C95D-45B3-0D79BBCA3B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6D7923-D8AE-C972-DD98-55531464A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97ABC-AD0E-609A-529A-3C8AC372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A2DE9-6A70-9D80-7F9F-D2D78E06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36370-1F28-02AC-3A71-FA551F24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36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C780-D534-FA78-FE0D-BE79C42E1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75927-704C-6ED9-A09F-8A40AA635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A81FD-19D3-98D4-33CE-098D682DA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AA4A0B-3A63-B6C3-2F2B-1348E77289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351EF-3D3C-22F2-0792-37E1266EC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7591EB-BEC9-919B-219D-718DC4F6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76B0E-50F5-09B3-47DD-737E1C9C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793CB-8B3C-45D6-DBAC-1E1F699E6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20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E797-A3E8-8E21-6761-0CC925D4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C9C0AB-1B18-9508-C2D1-FB6A09CF1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D77E6-EBE0-92DD-D912-FB8643EC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4A3FC-A1A5-8E43-D867-42286077F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35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3428EF-B595-BE57-C17D-8FCCA8957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BBC8E-8433-31ED-F6DF-700A9DC9F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E5F94-5BA5-3735-4B39-22A85ED7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38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FD190-8EB9-82BB-39A4-648F73848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F57B5-A2E4-1B5F-C63E-F89AE0FDA3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FE3CE5-D645-E3A7-DC01-CC37B6ED9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2F18D-F30A-35A5-4D1C-18EC6155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30210D-BD68-857E-2BDA-F242BFE72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9C2DB-B2F7-509C-75C5-AB0BEB54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039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32DE-0152-D32C-C847-AC8DEA36B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09B54-0683-6CB6-2A33-611F3206DB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7E9A2D-F103-74CC-002B-BA40B8403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A1715-B3F2-CEF0-45B4-AF98E101A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D5EEA-D73D-F552-1F2C-3616BB8C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02679-28D0-5C59-10B0-4325F05E6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3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BB5B84-6FF7-F609-5B2D-94DA9288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096ECA-0A48-F2F6-FD1C-4899F1318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C131B-A1E9-289F-F765-A298DF663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1DBC67-633E-458D-A74D-CD2DBB781F6A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7FAB8-9D49-8098-0F64-FBF2537DE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C6D16-3F51-C546-02EF-9830ACFB2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873B6A-CB84-49EC-9076-78D2D2BCA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49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Tif"/><Relationship Id="rId7" Type="http://schemas.openxmlformats.org/officeDocument/2006/relationships/image" Target="../media/image6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"/><Relationship Id="rId11" Type="http://schemas.openxmlformats.org/officeDocument/2006/relationships/image" Target="../media/image10.Tif"/><Relationship Id="rId5" Type="http://schemas.openxmlformats.org/officeDocument/2006/relationships/image" Target="../media/image4.Tif"/><Relationship Id="rId10" Type="http://schemas.openxmlformats.org/officeDocument/2006/relationships/image" Target="../media/image9.Tif"/><Relationship Id="rId4" Type="http://schemas.openxmlformats.org/officeDocument/2006/relationships/image" Target="../media/image3.Tif"/><Relationship Id="rId9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est&#10;&#10;Description automatically generated">
            <a:extLst>
              <a:ext uri="{FF2B5EF4-FFF2-40B4-BE49-F238E27FC236}">
                <a16:creationId xmlns:a16="http://schemas.microsoft.com/office/drawing/2014/main" id="{284DA2AA-F5DD-71DF-D200-EF1CE624A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4" t="51723" r="17409" b="42532"/>
          <a:stretch/>
        </p:blipFill>
        <p:spPr>
          <a:xfrm>
            <a:off x="932212" y="2182605"/>
            <a:ext cx="4241494" cy="358589"/>
          </a:xfrm>
          <a:prstGeom prst="rect">
            <a:avLst/>
          </a:prstGeom>
        </p:spPr>
      </p:pic>
      <p:pic>
        <p:nvPicPr>
          <p:cNvPr id="5" name="Picture 4" descr="A close-up of a test&#10;&#10;Description automatically generated">
            <a:extLst>
              <a:ext uri="{FF2B5EF4-FFF2-40B4-BE49-F238E27FC236}">
                <a16:creationId xmlns:a16="http://schemas.microsoft.com/office/drawing/2014/main" id="{41EB7418-83D6-DB26-FCF7-E5943556C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t="81525" r="14662" b="12730"/>
          <a:stretch/>
        </p:blipFill>
        <p:spPr>
          <a:xfrm>
            <a:off x="932614" y="3680630"/>
            <a:ext cx="4241494" cy="358589"/>
          </a:xfrm>
          <a:prstGeom prst="rect">
            <a:avLst/>
          </a:prstGeom>
        </p:spPr>
      </p:pic>
      <p:pic>
        <p:nvPicPr>
          <p:cNvPr id="6" name="Picture 5" descr="A black and white image of lines&#10;&#10;Description automatically generated">
            <a:extLst>
              <a:ext uri="{FF2B5EF4-FFF2-40B4-BE49-F238E27FC236}">
                <a16:creationId xmlns:a16="http://schemas.microsoft.com/office/drawing/2014/main" id="{B7C4B3A1-60A4-9A60-C005-C6F60295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27" t="33916" r="14026" b="60986"/>
          <a:stretch/>
        </p:blipFill>
        <p:spPr>
          <a:xfrm>
            <a:off x="932212" y="2541194"/>
            <a:ext cx="4241494" cy="318247"/>
          </a:xfrm>
          <a:prstGeom prst="rect">
            <a:avLst/>
          </a:prstGeom>
        </p:spPr>
      </p:pic>
      <p:pic>
        <p:nvPicPr>
          <p:cNvPr id="7" name="Picture 6" descr="A close-up of a test&#10;&#10;Description automatically generated">
            <a:extLst>
              <a:ext uri="{FF2B5EF4-FFF2-40B4-BE49-F238E27FC236}">
                <a16:creationId xmlns:a16="http://schemas.microsoft.com/office/drawing/2014/main" id="{C5595C12-D227-3D3A-2CFE-2F8BB21E39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6" t="48349" r="13953" b="46553"/>
          <a:stretch/>
        </p:blipFill>
        <p:spPr>
          <a:xfrm>
            <a:off x="891874" y="2859441"/>
            <a:ext cx="4320988" cy="318247"/>
          </a:xfrm>
          <a:prstGeom prst="rect">
            <a:avLst/>
          </a:prstGeom>
        </p:spPr>
      </p:pic>
      <p:pic>
        <p:nvPicPr>
          <p:cNvPr id="8" name="Picture 7" descr="A close-up of a test&#10;&#10;Description automatically generated">
            <a:extLst>
              <a:ext uri="{FF2B5EF4-FFF2-40B4-BE49-F238E27FC236}">
                <a16:creationId xmlns:a16="http://schemas.microsoft.com/office/drawing/2014/main" id="{E169C632-E274-7120-4D88-2F36F44BF6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9" t="40090" r="19985" b="53088"/>
          <a:stretch/>
        </p:blipFill>
        <p:spPr>
          <a:xfrm>
            <a:off x="981406" y="4030252"/>
            <a:ext cx="4208930" cy="425824"/>
          </a:xfrm>
          <a:prstGeom prst="rect">
            <a:avLst/>
          </a:prstGeom>
        </p:spPr>
      </p:pic>
      <p:pic>
        <p:nvPicPr>
          <p:cNvPr id="9" name="Picture 8" descr="A close-up of a test&#10;&#10;Description automatically generated">
            <a:extLst>
              <a:ext uri="{FF2B5EF4-FFF2-40B4-BE49-F238E27FC236}">
                <a16:creationId xmlns:a16="http://schemas.microsoft.com/office/drawing/2014/main" id="{036DD5E5-5E38-4668-77FB-9D4983977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7" t="55960" r="19554" b="37362"/>
          <a:stretch/>
        </p:blipFill>
        <p:spPr>
          <a:xfrm>
            <a:off x="887790" y="4447109"/>
            <a:ext cx="4365812" cy="4168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1F51BA-4F44-1061-AE84-BB95863C8940}"/>
              </a:ext>
            </a:extLst>
          </p:cNvPr>
          <p:cNvSpPr txBox="1"/>
          <p:nvPr/>
        </p:nvSpPr>
        <p:spPr>
          <a:xfrm>
            <a:off x="5067264" y="2110157"/>
            <a:ext cx="789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Tubulin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FCD3E4-5295-0AF9-D16C-E5285DE29894}"/>
              </a:ext>
            </a:extLst>
          </p:cNvPr>
          <p:cNvSpPr txBox="1"/>
          <p:nvPr/>
        </p:nvSpPr>
        <p:spPr>
          <a:xfrm>
            <a:off x="5085591" y="3731442"/>
            <a:ext cx="789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Tubulin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112FC4-8243-4A37-2E3D-56DA2230D3F2}"/>
              </a:ext>
            </a:extLst>
          </p:cNvPr>
          <p:cNvSpPr txBox="1"/>
          <p:nvPr/>
        </p:nvSpPr>
        <p:spPr>
          <a:xfrm>
            <a:off x="851039" y="3146295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Blot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71C32-A053-C25F-5455-28C3AD7CB131}"/>
              </a:ext>
            </a:extLst>
          </p:cNvPr>
          <p:cNvSpPr txBox="1"/>
          <p:nvPr/>
        </p:nvSpPr>
        <p:spPr>
          <a:xfrm>
            <a:off x="851039" y="4655536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Blot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4A02C-F004-EC09-E8AA-E72792E83AAD}"/>
              </a:ext>
            </a:extLst>
          </p:cNvPr>
          <p:cNvSpPr txBox="1"/>
          <p:nvPr/>
        </p:nvSpPr>
        <p:spPr>
          <a:xfrm>
            <a:off x="5099628" y="2534902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RpS6-Phos</a:t>
            </a:r>
            <a:r>
              <a:rPr lang="en-US" sz="1400" b="1" baseline="-25000" dirty="0"/>
              <a:t>Ser235/236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029F0D-9B33-1150-B275-C2D7E37C3A02}"/>
              </a:ext>
            </a:extLst>
          </p:cNvPr>
          <p:cNvSpPr txBox="1"/>
          <p:nvPr/>
        </p:nvSpPr>
        <p:spPr>
          <a:xfrm>
            <a:off x="5099628" y="2897548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4E-BP1-Phos</a:t>
            </a:r>
            <a:r>
              <a:rPr lang="en-US" sz="1400" b="1" baseline="-25000" dirty="0"/>
              <a:t>Ser65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FCAEB-C5F4-08E3-EED0-809414EB1DB3}"/>
              </a:ext>
            </a:extLst>
          </p:cNvPr>
          <p:cNvSpPr txBox="1"/>
          <p:nvPr/>
        </p:nvSpPr>
        <p:spPr>
          <a:xfrm>
            <a:off x="5190336" y="4501648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4E-BP1</a:t>
            </a:r>
            <a:endParaRPr lang="en-US" sz="1400" b="1" baseline="-25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5E49FF-81DD-3132-16E3-A1C8E7A60B8E}"/>
              </a:ext>
            </a:extLst>
          </p:cNvPr>
          <p:cNvSpPr txBox="1"/>
          <p:nvPr/>
        </p:nvSpPr>
        <p:spPr>
          <a:xfrm>
            <a:off x="5174108" y="4116545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RpS6</a:t>
            </a:r>
            <a:endParaRPr lang="en-US" sz="1400" b="1" baseline="-25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D93488-4360-6DBA-CEA7-0B24581E1B1E}"/>
              </a:ext>
            </a:extLst>
          </p:cNvPr>
          <p:cNvSpPr txBox="1"/>
          <p:nvPr/>
        </p:nvSpPr>
        <p:spPr>
          <a:xfrm>
            <a:off x="1888551" y="1360120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29.11.2024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9F8E02-72D5-1A0D-F6E5-45FC547F9737}"/>
              </a:ext>
            </a:extLst>
          </p:cNvPr>
          <p:cNvSpPr txBox="1"/>
          <p:nvPr/>
        </p:nvSpPr>
        <p:spPr>
          <a:xfrm>
            <a:off x="887790" y="2021476"/>
            <a:ext cx="20473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Ctrl     Leu      Ile      Val   Doub Trip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F2B81B-FC0F-F2BC-CDF7-04706BEAA103}"/>
              </a:ext>
            </a:extLst>
          </p:cNvPr>
          <p:cNvSpPr txBox="1"/>
          <p:nvPr/>
        </p:nvSpPr>
        <p:spPr>
          <a:xfrm>
            <a:off x="3085871" y="2010334"/>
            <a:ext cx="20473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Ctrl     Leu      Ile      Val   Doub Trip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4A3A0B-C705-B0BC-F1E8-C84C9F8A3B68}"/>
              </a:ext>
            </a:extLst>
          </p:cNvPr>
          <p:cNvGrpSpPr/>
          <p:nvPr/>
        </p:nvGrpSpPr>
        <p:grpSpPr>
          <a:xfrm>
            <a:off x="7364681" y="2010781"/>
            <a:ext cx="3921202" cy="3325767"/>
            <a:chOff x="7364681" y="2010781"/>
            <a:chExt cx="3921202" cy="3325767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00D7539-1293-970B-0015-092ABC62877C}"/>
                </a:ext>
              </a:extLst>
            </p:cNvPr>
            <p:cNvGrpSpPr/>
            <p:nvPr/>
          </p:nvGrpSpPr>
          <p:grpSpPr>
            <a:xfrm>
              <a:off x="7364681" y="3080596"/>
              <a:ext cx="3921202" cy="2255952"/>
              <a:chOff x="3057485" y="1768232"/>
              <a:chExt cx="3921202" cy="2255952"/>
            </a:xfrm>
          </p:grpSpPr>
          <p:pic>
            <p:nvPicPr>
              <p:cNvPr id="30" name="Picture 29" descr="A close-up of a test&#10;&#10;Description automatically generated">
                <a:extLst>
                  <a:ext uri="{FF2B5EF4-FFF2-40B4-BE49-F238E27FC236}">
                    <a16:creationId xmlns:a16="http://schemas.microsoft.com/office/drawing/2014/main" id="{2A64DF53-4C17-5AB3-AD90-06546565A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15" t="34294" r="42118" b="58057"/>
              <a:stretch/>
            </p:blipFill>
            <p:spPr>
              <a:xfrm>
                <a:off x="3059584" y="1768232"/>
                <a:ext cx="2351314" cy="4775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1" name="Picture 30" descr="A blurry image of a line&#10;&#10;Description automatically generated">
                <a:extLst>
                  <a:ext uri="{FF2B5EF4-FFF2-40B4-BE49-F238E27FC236}">
                    <a16:creationId xmlns:a16="http://schemas.microsoft.com/office/drawing/2014/main" id="{2DEDB47C-5EBF-8F8D-09DC-F35987959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842" t="40804" r="41499" b="50000"/>
              <a:stretch/>
            </p:blipFill>
            <p:spPr>
              <a:xfrm>
                <a:off x="3057485" y="2151922"/>
                <a:ext cx="2288397" cy="574040"/>
              </a:xfrm>
              <a:prstGeom prst="rect">
                <a:avLst/>
              </a:prstGeom>
            </p:spPr>
          </p:pic>
          <p:pic>
            <p:nvPicPr>
              <p:cNvPr id="34" name="Picture 33" descr="A black dotted line on a white background&#10;&#10;Description automatically generated">
                <a:extLst>
                  <a:ext uri="{FF2B5EF4-FFF2-40B4-BE49-F238E27FC236}">
                    <a16:creationId xmlns:a16="http://schemas.microsoft.com/office/drawing/2014/main" id="{994BBB56-1202-E9DE-92B8-75DDFEC39F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17" t="50801" r="39023" b="40003"/>
              <a:stretch/>
            </p:blipFill>
            <p:spPr>
              <a:xfrm>
                <a:off x="3084755" y="3024045"/>
                <a:ext cx="2288397" cy="574041"/>
              </a:xfrm>
              <a:prstGeom prst="rect">
                <a:avLst/>
              </a:prstGeom>
            </p:spPr>
          </p:pic>
          <p:pic>
            <p:nvPicPr>
              <p:cNvPr id="35" name="Picture 34" descr="A close-up of a test&#10;&#10;Description automatically generated">
                <a:extLst>
                  <a:ext uri="{FF2B5EF4-FFF2-40B4-BE49-F238E27FC236}">
                    <a16:creationId xmlns:a16="http://schemas.microsoft.com/office/drawing/2014/main" id="{F722CC98-DA49-2715-7CDB-061966E9E3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829" t="39900" r="38512" b="54995"/>
              <a:stretch/>
            </p:blipFill>
            <p:spPr>
              <a:xfrm>
                <a:off x="3067974" y="2790952"/>
                <a:ext cx="2288397" cy="31870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47F031-33A1-C2D7-43E9-1C200427011E}"/>
                  </a:ext>
                </a:extLst>
              </p:cNvPr>
              <p:cNvSpPr txBox="1"/>
              <p:nvPr/>
            </p:nvSpPr>
            <p:spPr>
              <a:xfrm>
                <a:off x="5282389" y="2800973"/>
                <a:ext cx="169629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Rps6-Phos</a:t>
                </a:r>
                <a:r>
                  <a:rPr lang="en-US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Ser235/236</a:t>
                </a:r>
              </a:p>
            </p:txBody>
          </p:sp>
          <p:pic>
            <p:nvPicPr>
              <p:cNvPr id="37" name="Picture 36" descr="A close-up of a dna test&#10;&#10;Description automatically generated">
                <a:extLst>
                  <a:ext uri="{FF2B5EF4-FFF2-40B4-BE49-F238E27FC236}">
                    <a16:creationId xmlns:a16="http://schemas.microsoft.com/office/drawing/2014/main" id="{E40E4167-D652-FB19-7DE7-6A0F55A225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64" t="38537" r="46176" b="55546"/>
              <a:stretch/>
            </p:blipFill>
            <p:spPr>
              <a:xfrm>
                <a:off x="3084755" y="3654852"/>
                <a:ext cx="2288397" cy="369332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68793DE-6614-2649-7DF6-0F63B059552A}"/>
                  </a:ext>
                </a:extLst>
              </p:cNvPr>
              <p:cNvSpPr txBox="1"/>
              <p:nvPr/>
            </p:nvSpPr>
            <p:spPr>
              <a:xfrm>
                <a:off x="5294894" y="3691228"/>
                <a:ext cx="7646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Tubulin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026F57-1F81-CE27-87CF-C9D201B93188}"/>
                  </a:ext>
                </a:extLst>
              </p:cNvPr>
              <p:cNvSpPr txBox="1"/>
              <p:nvPr/>
            </p:nvSpPr>
            <p:spPr>
              <a:xfrm>
                <a:off x="5280531" y="1875827"/>
                <a:ext cx="15937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4E-BP1-Phos</a:t>
                </a:r>
                <a:r>
                  <a:rPr lang="en-US" sz="1400" baseline="-25000" dirty="0">
                    <a:latin typeface="Arial" panose="020B0604020202020204" pitchFamily="34" charset="0"/>
                    <a:cs typeface="Arial" panose="020B0604020202020204" pitchFamily="34" charset="0"/>
                  </a:rPr>
                  <a:t>Ser65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B7BA9B-6B32-771E-6EED-EA198441AF74}"/>
                  </a:ext>
                </a:extLst>
              </p:cNvPr>
              <p:cNvSpPr txBox="1"/>
              <p:nvPr/>
            </p:nvSpPr>
            <p:spPr>
              <a:xfrm>
                <a:off x="5280531" y="3184663"/>
                <a:ext cx="6030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Rps6</a:t>
                </a:r>
                <a:endPara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02AA445-E936-CEBE-17E5-A8ED4DBA6689}"/>
                  </a:ext>
                </a:extLst>
              </p:cNvPr>
              <p:cNvSpPr txBox="1"/>
              <p:nvPr/>
            </p:nvSpPr>
            <p:spPr>
              <a:xfrm>
                <a:off x="5280531" y="2300442"/>
                <a:ext cx="8034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4E-BP1</a:t>
                </a:r>
                <a:endParaRPr lang="en-US" sz="14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039C1C6-5460-CCD4-1DD6-28472E8589E3}"/>
                  </a:ext>
                </a:extLst>
              </p:cNvPr>
              <p:cNvSpPr/>
              <p:nvPr/>
            </p:nvSpPr>
            <p:spPr>
              <a:xfrm>
                <a:off x="3105725" y="1851975"/>
                <a:ext cx="2231088" cy="345085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5F98800-EB21-E98D-6228-173E602D4CF7}"/>
                  </a:ext>
                </a:extLst>
              </p:cNvPr>
              <p:cNvSpPr/>
              <p:nvPr/>
            </p:nvSpPr>
            <p:spPr>
              <a:xfrm>
                <a:off x="3106402" y="2221197"/>
                <a:ext cx="2231088" cy="443055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93062B8-2BA6-71FA-4A00-63AD97926DB6}"/>
                  </a:ext>
                </a:extLst>
              </p:cNvPr>
              <p:cNvSpPr/>
              <p:nvPr/>
            </p:nvSpPr>
            <p:spPr>
              <a:xfrm>
                <a:off x="3105725" y="2766966"/>
                <a:ext cx="2231088" cy="345085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7401BCD-C988-3CF3-FB85-08B221AE3186}"/>
                  </a:ext>
                </a:extLst>
              </p:cNvPr>
              <p:cNvSpPr/>
              <p:nvPr/>
            </p:nvSpPr>
            <p:spPr>
              <a:xfrm>
                <a:off x="3105725" y="3150656"/>
                <a:ext cx="2231088" cy="345085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E617229-3DDC-2557-3337-7AAD2A328F19}"/>
                  </a:ext>
                </a:extLst>
              </p:cNvPr>
              <p:cNvSpPr/>
              <p:nvPr/>
            </p:nvSpPr>
            <p:spPr>
              <a:xfrm>
                <a:off x="3105725" y="3650949"/>
                <a:ext cx="2231088" cy="345085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CBD7AD-23EE-C6F4-8417-C0B7CD894B55}"/>
                </a:ext>
              </a:extLst>
            </p:cNvPr>
            <p:cNvSpPr txBox="1"/>
            <p:nvPr/>
          </p:nvSpPr>
          <p:spPr>
            <a:xfrm rot="18023667">
              <a:off x="7140227" y="2556959"/>
              <a:ext cx="11698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l-GR" sz="1400" dirty="0">
                  <a:latin typeface="Arial" panose="020B0604020202020204" pitchFamily="34" charset="0"/>
                  <a:cs typeface="Arial" panose="020B0604020202020204" pitchFamily="34" charset="0"/>
                </a:rPr>
                <a:t>μ</a:t>
              </a:r>
              <a:r>
                <a:rPr lang="fr-CH" sz="1400" dirty="0">
                  <a:latin typeface="Arial" panose="020B0604020202020204" pitchFamily="34" charset="0"/>
                  <a:cs typeface="Arial" panose="020B0604020202020204" pitchFamily="34" charset="0"/>
                </a:rPr>
                <a:t>M 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Torin 1</a:t>
              </a:r>
              <a:endParaRPr lang="en-US" sz="14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F530BC7-D8A0-F1B2-DF0D-D33292B07D15}"/>
                </a:ext>
              </a:extLst>
            </p:cNvPr>
            <p:cNvSpPr txBox="1"/>
            <p:nvPr/>
          </p:nvSpPr>
          <p:spPr>
            <a:xfrm rot="18023667">
              <a:off x="7505170" y="2475521"/>
              <a:ext cx="1237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Full medium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1FC440-D20D-610A-1A08-2794E3A94710}"/>
                </a:ext>
              </a:extLst>
            </p:cNvPr>
            <p:cNvSpPr txBox="1"/>
            <p:nvPr/>
          </p:nvSpPr>
          <p:spPr>
            <a:xfrm rot="18023667">
              <a:off x="7842119" y="2560737"/>
              <a:ext cx="103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 Leu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7B9A3B2-B240-DAC6-9DF3-4C078D3E2B7E}"/>
                </a:ext>
              </a:extLst>
            </p:cNvPr>
            <p:cNvSpPr txBox="1"/>
            <p:nvPr/>
          </p:nvSpPr>
          <p:spPr>
            <a:xfrm rot="18023667">
              <a:off x="8188477" y="2541883"/>
              <a:ext cx="103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 Ile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4D57F00-8A17-C078-AC21-EFA4858CD0CC}"/>
                </a:ext>
              </a:extLst>
            </p:cNvPr>
            <p:cNvSpPr txBox="1"/>
            <p:nvPr/>
          </p:nvSpPr>
          <p:spPr>
            <a:xfrm rot="18023667">
              <a:off x="8495938" y="2579390"/>
              <a:ext cx="103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- Val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962605-8660-2ACE-F7BB-4FA14B87B591}"/>
                </a:ext>
              </a:extLst>
            </p:cNvPr>
            <p:cNvSpPr txBox="1"/>
            <p:nvPr/>
          </p:nvSpPr>
          <p:spPr>
            <a:xfrm rot="18023667">
              <a:off x="8762212" y="2530698"/>
              <a:ext cx="103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Double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2BFCFA-9ACB-1EA0-3806-DB0EE79DB133}"/>
                </a:ext>
              </a:extLst>
            </p:cNvPr>
            <p:cNvSpPr txBox="1"/>
            <p:nvPr/>
          </p:nvSpPr>
          <p:spPr>
            <a:xfrm rot="18023667">
              <a:off x="9069674" y="2531343"/>
              <a:ext cx="103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Triple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728DA1C-7920-24E6-3539-FCB07E8B9A45}"/>
              </a:ext>
            </a:extLst>
          </p:cNvPr>
          <p:cNvSpPr txBox="1"/>
          <p:nvPr/>
        </p:nvSpPr>
        <p:spPr>
          <a:xfrm>
            <a:off x="7975134" y="767986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02.10.2024</a:t>
            </a:r>
          </a:p>
        </p:txBody>
      </p:sp>
    </p:spTree>
    <p:extLst>
      <p:ext uri="{BB962C8B-B14F-4D97-AF65-F5344CB8AC3E}">
        <p14:creationId xmlns:p14="http://schemas.microsoft.com/office/powerpoint/2010/main" val="2462179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44</Words>
  <Application>Microsoft Office PowerPoint</Application>
  <PresentationFormat>Widescreen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Lina Worpenberg</dc:creator>
  <cp:lastModifiedBy>Lina Worpenberg</cp:lastModifiedBy>
  <cp:revision>4</cp:revision>
  <dcterms:created xsi:type="dcterms:W3CDTF">2024-12-19T08:39:56Z</dcterms:created>
  <dcterms:modified xsi:type="dcterms:W3CDTF">2025-01-21T10:14:32Z</dcterms:modified>
</cp:coreProperties>
</file>